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282" r:id="rId2"/>
    <p:sldId id="28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13A30-8355-4CE5-A5F8-11B4C09F7BE5}" type="datetimeFigureOut">
              <a:rPr lang="fr-FR" smtClean="0"/>
              <a:t>13/03/2018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09791-BB67-4298-8DE0-F468ABC865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404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684E-3132-43EF-9573-51AB84F93857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52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28486-4717-438F-87B1-9F5F8B102415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99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1C04-C126-42B2-ACF2-F844A24300F8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62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3FDF-2642-4A41-A917-7D8FA2258A27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62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CBB8-1721-47B4-82EE-6FC26CDF21E6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198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186E-D2BC-4D10-ABB7-9EDDCF69294A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358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97176-50D5-482B-BC80-FEEE8D454620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887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9105-FAA1-4321-BA1C-0FF8B624E660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40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0C9-27C4-4E5A-A252-336A0985DFB6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79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FF0AF-2555-4CE6-92E6-6B6A1F580665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41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A0-C8BE-4F3D-943E-CD4461A1ADB7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8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4853-604F-442B-B896-045A957C63DA}" type="datetime1">
              <a:rPr lang="fr-FR" smtClean="0"/>
              <a:t>13/03/2018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83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0578-BAF3-493F-969B-3C58AEB15283}" type="datetime1">
              <a:rPr lang="fr-FR" smtClean="0"/>
              <a:t>13/03/2018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84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1CB-79ED-46AC-ACA2-59D0950E61C2}" type="datetime1">
              <a:rPr lang="fr-FR" smtClean="0"/>
              <a:t>13/03/2018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BC43-8BFB-4814-9338-6661CBFF3C62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42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A1EE-EAFE-49F1-A081-418340B61459}" type="datetime1">
              <a:rPr lang="fr-FR" smtClean="0"/>
              <a:t>13/03/2018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93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4DE5A-BE4D-45F7-A6D7-410AAA7EE7DC}" type="datetime1">
              <a:rPr lang="fr-FR" smtClean="0"/>
              <a:t>13/03/2018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714716D-D4FD-442B-99DB-EA9DF1C27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62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logs.alternatives-economiques.fr/abherve/2018/03/02/en-bretagne-un-nouvel-arrete-sur-les-cui-pec-fixant-un-taux-de-prise-en-charge-de-35-avec-de-nombreuses-derogations" TargetMode="External"/><Relationship Id="rId13" Type="http://schemas.openxmlformats.org/officeDocument/2006/relationships/hyperlink" Target="https://blogs.alternatives-economiques.fr/abherve/2018/03/07/en-corse-un-arrete-cui-pec-assez-restrictif" TargetMode="External"/><Relationship Id="rId3" Type="http://schemas.openxmlformats.org/officeDocument/2006/relationships/hyperlink" Target="https://blogs.alternatives-economiques.fr/abherve/2018/02/21/une-deuxieme-arrete-prefectoral-en-provence-alpes-cote-d-azur-sur-les-cui-pec-plus-restrictif-que-la-circulaire" TargetMode="External"/><Relationship Id="rId7" Type="http://schemas.openxmlformats.org/officeDocument/2006/relationships/hyperlink" Target="https://blogs.alternatives-economiques.fr/abherve/2018/02/27/l-arrete-prefectoral-sur-les-cui-pec-en-occitanie-est-en-phase-avec-la-circulaire-nationale" TargetMode="External"/><Relationship Id="rId12" Type="http://schemas.openxmlformats.org/officeDocument/2006/relationships/hyperlink" Target="https://blogs.alternatives-economiques.fr/abherve/2018/03/04/dans-le-centre-val-de-loire-l-arrete-prefectoral-sur-les-cui-cae-ne-mentionne-pas-les-pec" TargetMode="External"/><Relationship Id="rId2" Type="http://schemas.openxmlformats.org/officeDocument/2006/relationships/hyperlink" Target="https://blogs.alternatives-economiques.fr/abherve/2018/02/20/le-premier-arrete-prefectoral-dans-les-pays-de-la-loire-sur-les-cui-pec-plus-restrictif-que-la-circulai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s.alternatives-economiques.fr/abherve/2018/03/05/en-ile-de-france-un-nouvel-arrete-prefectoral-sur-les-cui-pec-dans-la-moyenne" TargetMode="External"/><Relationship Id="rId11" Type="http://schemas.openxmlformats.org/officeDocument/2006/relationships/hyperlink" Target="https://blogs.alternatives-economiques.fr/abherve/2018/03/01/dans-les-hauts-de-france-un-arrete-prefectoral-sur-les-cui-pec-dans-la-moyenne" TargetMode="External"/><Relationship Id="rId5" Type="http://schemas.openxmlformats.org/officeDocument/2006/relationships/hyperlink" Target="https://blogs.alternatives-economiques.fr/abherve/2018/02/24/dans-le-grand-est-egalement-un-arrete-prefectoral-restrictif-sur-les-cui-pec" TargetMode="External"/><Relationship Id="rId10" Type="http://schemas.openxmlformats.org/officeDocument/2006/relationships/hyperlink" Target="https://blogs.alternatives-economiques.fr/abherve/2018/02/28/en-bourgogne-franche-comte-l-arrete-prefectoral-reserve-la-modulation-du-taux-de-prise-en-charge-aux-renouvellements" TargetMode="External"/><Relationship Id="rId4" Type="http://schemas.openxmlformats.org/officeDocument/2006/relationships/hyperlink" Target="https://blogs.alternatives-economiques.fr/abherve/2018/02/22/le-troisieme-arrete-prefectoral-sur-les-cui-pec-en-auvergne-rhone-alpes-lui-aussi-plus-restrictif-que-la-circulaire-nationale" TargetMode="External"/><Relationship Id="rId9" Type="http://schemas.openxmlformats.org/officeDocument/2006/relationships/hyperlink" Target="https://blogs.alternatives-economiques.fr/abherve/2018/03/03/en-normandie-un-arrete-prefectoral-sur-les-pec-assez-restricti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s.alternatives-economiques.fr/abherve/2018/02/23/a-la-reunion-aussi-l-arret-prefectoral-sur-les-cui-pec-est-plus-restrictif-que-la-circulaire-nationa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EDF7D-D23D-4BDE-8213-D4084C6A1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arrêtés préfectoraux </a:t>
            </a:r>
            <a:r>
              <a:rPr lang="fr-FR" b="1"/>
              <a:t>en métropole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4204E-3F0C-4CD3-9C20-1314DDA16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300" dirty="0">
                <a:hlinkClick r:id="rId2"/>
              </a:rPr>
              <a:t>Le premier arrêté préfectoral, dans les Pays de la Loire, sur les CUI-PEC plus restrictif que la circulaire</a:t>
            </a:r>
            <a:endParaRPr lang="fr-FR" sz="1300" dirty="0"/>
          </a:p>
          <a:p>
            <a:r>
              <a:rPr lang="fr-FR" sz="1300" dirty="0">
                <a:hlinkClick r:id="rId3"/>
              </a:rPr>
              <a:t>Une deuxième arrêté préfectoral, en Provence-Alpes-Côte-d'Azur, sur les CUI-PEC plus restrictif que la circulaire</a:t>
            </a:r>
            <a:endParaRPr lang="fr-FR" sz="1300" dirty="0"/>
          </a:p>
          <a:p>
            <a:r>
              <a:rPr lang="fr-FR" sz="1300" dirty="0">
                <a:hlinkClick r:id="rId4"/>
              </a:rPr>
              <a:t>Le troisième arrêté préfectoral sur les CUI-PEC en Auvergne Rhône Alpes, lui aussi plus restrictif que la circulaire nationale</a:t>
            </a:r>
            <a:endParaRPr lang="fr-FR" sz="1300" dirty="0"/>
          </a:p>
          <a:p>
            <a:r>
              <a:rPr lang="fr-FR" sz="1300" dirty="0">
                <a:hlinkClick r:id="rId5"/>
              </a:rPr>
              <a:t>Dans le Grand Est également, un arrêté préfectoral restrictif sur les CUI-PEC</a:t>
            </a:r>
            <a:endParaRPr lang="fr-FR" sz="1300" dirty="0"/>
          </a:p>
          <a:p>
            <a:r>
              <a:rPr lang="fr-FR" sz="1300" dirty="0">
                <a:hlinkClick r:id="rId6"/>
              </a:rPr>
              <a:t>En Ile de France, un nouvel arrêté préfectoral sur les CUI-PEC dans la moyenne</a:t>
            </a:r>
            <a:endParaRPr lang="fr-FR" sz="1300" dirty="0"/>
          </a:p>
          <a:p>
            <a:r>
              <a:rPr lang="fr-FR" sz="1300" dirty="0">
                <a:hlinkClick r:id="rId7"/>
              </a:rPr>
              <a:t>L'arrêté préfectoral sur les CUI-PEC en Occitanie est en phase avec la circulaire nationale</a:t>
            </a:r>
            <a:endParaRPr lang="fr-FR" sz="1300" dirty="0"/>
          </a:p>
          <a:p>
            <a:r>
              <a:rPr lang="fr-FR" sz="1300" dirty="0">
                <a:hlinkClick r:id="rId8"/>
              </a:rPr>
              <a:t>En Bretagne un nouvel arrêté sur les CUI-PEC fixant un taux de prise en charge de 35 % avec de nombreuses dérogations</a:t>
            </a:r>
            <a:endParaRPr lang="fr-FR" sz="1300" dirty="0"/>
          </a:p>
          <a:p>
            <a:r>
              <a:rPr lang="fr-FR" sz="1300" dirty="0">
                <a:hlinkClick r:id="rId9"/>
              </a:rPr>
              <a:t>En Normandie, un arrêté préfectoral sur les PEC assez restrictif</a:t>
            </a:r>
            <a:endParaRPr lang="fr-FR" sz="1300" dirty="0"/>
          </a:p>
          <a:p>
            <a:r>
              <a:rPr lang="fr-FR" sz="1300" dirty="0">
                <a:hlinkClick r:id="rId10"/>
              </a:rPr>
              <a:t>En Bourgogne Franche-Comté, l'arrêté préfectoral réserve la modulation du taux de prise en charge aux renouvellements</a:t>
            </a:r>
            <a:endParaRPr lang="fr-FR" sz="1300" dirty="0"/>
          </a:p>
          <a:p>
            <a:r>
              <a:rPr lang="fr-FR" sz="1300" dirty="0">
                <a:hlinkClick r:id="rId11"/>
              </a:rPr>
              <a:t>Dans les Hauts de France, un arrêté préfectoral sur les CUI-PEC dans la moyenne</a:t>
            </a:r>
            <a:endParaRPr lang="fr-FR" sz="1300" dirty="0"/>
          </a:p>
          <a:p>
            <a:r>
              <a:rPr lang="fr-FR" sz="1400" dirty="0">
                <a:hlinkClick r:id="rId12"/>
              </a:rPr>
              <a:t>Dans le Centre Val-de-Loire l'arrêté préfectoral sur les CUI-CAE ne mentionne pas les PEC</a:t>
            </a:r>
            <a:endParaRPr lang="fr-FR" sz="1400" dirty="0"/>
          </a:p>
          <a:p>
            <a:r>
              <a:rPr lang="fr-FR" sz="1300" dirty="0">
                <a:hlinkClick r:id="rId13"/>
              </a:rPr>
              <a:t>En Corse, un arrêté CUI-PEC assez restrictif</a:t>
            </a:r>
            <a:endParaRPr lang="fr-FR" sz="13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91F72F-96EB-488F-B918-8E73CD83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1BC585-2743-4299-87B5-0C869E4B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93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E8900-D453-41B9-AF02-1D321AF34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Et outre-mer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4D6929-AE26-420C-9254-FD8C96972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A la Réunion aussi, l'arrêt préfectoral sur les CUI-PEC est plus restrictif que la circulaire nationale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B8F18B-9DF3-4AAD-B777-06C43B6A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Intervention Michel Abhervé Webinaire Mouveemnt Associatif Mars 2018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0B1C67-3361-461A-AF87-52A6C7FC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716D-D4FD-442B-99DB-EA9DF1C2703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295915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1067</TotalTime>
  <Words>227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Brin</vt:lpstr>
      <vt:lpstr>Les arrêtés préfectoraux en métropole</vt:lpstr>
      <vt:lpstr>Et outre-mer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 CUI-CIE aux CUI-PEC</dc:title>
  <dc:creator>Michel Abhervé</dc:creator>
  <cp:lastModifiedBy>Lucie Suchet</cp:lastModifiedBy>
  <cp:revision>46</cp:revision>
  <dcterms:created xsi:type="dcterms:W3CDTF">2018-03-08T11:06:01Z</dcterms:created>
  <dcterms:modified xsi:type="dcterms:W3CDTF">2018-03-13T14:29:17Z</dcterms:modified>
</cp:coreProperties>
</file>